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B25D2-86EA-499C-A3E9-2CB855FC879E}" v="44" dt="2023-03-14T08:26:53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41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93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907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341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34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364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61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975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97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91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69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5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56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33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40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52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36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98BA90A-E489-4EE5-AB46-374CBCB4FBC2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BE6B3-0D20-402F-A41F-E5D63B3D31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703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4E92-7E8D-D97D-2C59-74D299DEB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079" y="2351314"/>
            <a:ext cx="1253921" cy="924152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Hello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D344E-F820-6B05-2525-9B0B3A1A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6973" y="3275466"/>
            <a:ext cx="4544008" cy="16557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My name is Shaily Kesharwani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F4E9A3-9D31-9D5F-21C7-9E6937213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"/>
    </mc:Choice>
    <mc:Fallback xmlns="">
      <p:transition spd="slow" advTm="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CDF0-E069-024C-8BC7-1B601261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074" y="2728735"/>
            <a:ext cx="3160779" cy="140053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D46CC1-4C57-E4E7-B046-6F7601F2E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1"/>
    </mc:Choice>
    <mc:Fallback xmlns="">
      <p:transition spd="slow" advTm="5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C270-7328-8290-C999-6EDA8351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82" y="602009"/>
            <a:ext cx="9404723" cy="1400530"/>
          </a:xfrm>
        </p:spPr>
        <p:txBody>
          <a:bodyPr/>
          <a:lstStyle/>
          <a:p>
            <a:r>
              <a:rPr lang="en-IN" dirty="0"/>
              <a:t>Customer Churn 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759D-C51E-FC63-8CD7-D1BD56A7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1" y="2164704"/>
            <a:ext cx="9639306" cy="3806888"/>
          </a:xfrm>
        </p:spPr>
        <p:txBody>
          <a:bodyPr/>
          <a:lstStyle/>
          <a:p>
            <a:r>
              <a:rPr 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lfaxAI"/>
              </a:rPr>
              <a:t>I have made this project that aims to analyze customer churn in a certain business by examining customer usage patterns, customer demographics, and other factors that may influence customer retention. </a:t>
            </a:r>
          </a:p>
          <a:p>
            <a:endParaRPr lang="en-US" b="0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ColfaxAI"/>
            </a:endParaRPr>
          </a:p>
          <a:p>
            <a:r>
              <a:rPr 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lfaxAI"/>
              </a:rPr>
              <a:t>The main goal is to identify potential opportunities to improve customer retention and reduce churn in the business.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3AB92D-D0E5-96D5-E1DD-94043A4CC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2"/>
    </mc:Choice>
    <mc:Fallback xmlns="">
      <p:transition spd="slow" advTm="3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F9FB-0C22-5016-7141-2878E97C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25" y="251172"/>
            <a:ext cx="9404723" cy="1400530"/>
          </a:xfrm>
        </p:spPr>
        <p:txBody>
          <a:bodyPr/>
          <a:lstStyle/>
          <a:p>
            <a:r>
              <a:rPr lang="en-IN" dirty="0"/>
              <a:t>Steps involved in making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E85E-8486-1850-48C0-21BDBB8F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71" y="1651702"/>
            <a:ext cx="8946541" cy="4195481"/>
          </a:xfrm>
        </p:spPr>
        <p:txBody>
          <a:bodyPr/>
          <a:lstStyle/>
          <a:p>
            <a:r>
              <a:rPr 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lfaxAI"/>
              </a:rPr>
              <a:t>1. Data Acquisition: Acquire the customer or user data, with all the relevant information. </a:t>
            </a:r>
          </a:p>
          <a:p>
            <a:r>
              <a:rPr 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lfaxAI"/>
              </a:rPr>
              <a:t>2. Data Pre-processing: Clean, normalize, and transform the data. </a:t>
            </a:r>
          </a:p>
          <a:p>
            <a:r>
              <a:rPr lang="en-US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lfaxAI"/>
              </a:rPr>
              <a:t>3. Exploratory Data Analysis (EDA): Identify patterns, trends, and correlations in the data.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lfaxAI"/>
              </a:rPr>
              <a:t>4.Presentation: presented data with creative dashboard that shows all information about dataset. 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EF42A0-6EF8-6855-B0D6-FC3855954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08"/>
    </mc:Choice>
    <mc:Fallback xmlns="">
      <p:transition spd="slow" advTm="5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A54-5A85-B362-6475-87E8B0F6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654" y="0"/>
            <a:ext cx="4037856" cy="900221"/>
          </a:xfrm>
        </p:spPr>
        <p:txBody>
          <a:bodyPr/>
          <a:lstStyle/>
          <a:p>
            <a:r>
              <a:rPr lang="en-IN" dirty="0"/>
              <a:t>Demographic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4BEC4A-5B78-756F-DA8E-49FE07588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2" y="1156996"/>
            <a:ext cx="11112759" cy="552372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465BB3-44D2-F705-8BB4-2F4A85C7E9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8"/>
    </mc:Choice>
    <mc:Fallback xmlns="">
      <p:transition spd="slow" advTm="5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A54-5A85-B362-6475-87E8B0F6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576" y="0"/>
            <a:ext cx="1630166" cy="900221"/>
          </a:xfrm>
        </p:spPr>
        <p:txBody>
          <a:bodyPr/>
          <a:lstStyle/>
          <a:p>
            <a:r>
              <a:rPr lang="en-IN" dirty="0"/>
              <a:t>Filters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C27FBF-8776-4A08-BC8B-1CE70C9568AB}"/>
              </a:ext>
            </a:extLst>
          </p:cNvPr>
          <p:cNvSpPr/>
          <p:nvPr/>
        </p:nvSpPr>
        <p:spPr>
          <a:xfrm>
            <a:off x="0" y="1166327"/>
            <a:ext cx="578498" cy="41539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BA623D-7C6D-2CEA-492D-0C8A6EBA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" y="1166327"/>
            <a:ext cx="11131419" cy="54864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03202A-641D-94C1-7575-D528DCA90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5"/>
    </mc:Choice>
    <mc:Fallback xmlns="">
      <p:transition spd="slow" advTm="1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6F11-0249-07AC-9D0B-F42516F8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45" y="0"/>
            <a:ext cx="5290457" cy="886408"/>
          </a:xfrm>
        </p:spPr>
        <p:txBody>
          <a:bodyPr/>
          <a:lstStyle/>
          <a:p>
            <a:r>
              <a:rPr lang="en-IN" dirty="0"/>
              <a:t>Payments &amp; Tenure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C76536-9E96-E142-5181-48E1E642D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1129004"/>
            <a:ext cx="11168742" cy="551439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E3117B-9394-06E5-5156-A145515C8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5"/>
    </mc:Choice>
    <mc:Fallback xmlns=""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7B0D-ADE9-8746-E395-EB31D2CA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870" y="0"/>
            <a:ext cx="1453277" cy="942392"/>
          </a:xfrm>
        </p:spPr>
        <p:txBody>
          <a:bodyPr/>
          <a:lstStyle/>
          <a:p>
            <a:r>
              <a:rPr lang="en-IN" dirty="0"/>
              <a:t>VIPs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6F517-AA5D-E9A3-2E7A-315773030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6" y="1090262"/>
            <a:ext cx="11056775" cy="560911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FBC811-71AE-0E08-653E-60957BBDC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8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7"/>
    </mc:Choice>
    <mc:Fallback xmlns="">
      <p:transition spd="slow" advTm="2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A2FF-FC87-00D5-0C96-19FE5EC3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324" y="0"/>
            <a:ext cx="2442322" cy="1077502"/>
          </a:xfrm>
        </p:spPr>
        <p:txBody>
          <a:bodyPr/>
          <a:lstStyle/>
          <a:p>
            <a:r>
              <a:rPr lang="en-IN" dirty="0"/>
              <a:t>Services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D2AEA3-E71A-946C-A016-CEA4DF0E7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1166327"/>
            <a:ext cx="11206065" cy="555171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8E2E34-7C49-3872-F913-DCC756E63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3"/>
    </mc:Choice>
    <mc:Fallback xmlns="">
      <p:transition spd="slow" advTm="2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1960-FC97-1035-CF48-C6F62278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Completion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4497F-E2BE-93CF-AE6F-89281DB34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Attractive Dashboard</a:t>
            </a:r>
          </a:p>
          <a:p>
            <a:r>
              <a:rPr lang="en-IN" dirty="0"/>
              <a:t>2. Information about churn customers</a:t>
            </a:r>
          </a:p>
          <a:p>
            <a:r>
              <a:rPr lang="en-IN" dirty="0"/>
              <a:t>3. Demographic Report</a:t>
            </a:r>
          </a:p>
          <a:p>
            <a:r>
              <a:rPr lang="en-IN" dirty="0"/>
              <a:t>4. Payment Report</a:t>
            </a:r>
          </a:p>
          <a:p>
            <a:r>
              <a:rPr lang="en-IN" dirty="0"/>
              <a:t>5. VIP customers</a:t>
            </a:r>
          </a:p>
          <a:p>
            <a:r>
              <a:rPr lang="en-IN" dirty="0"/>
              <a:t>6. Services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07897D-6378-EF34-1961-21F75D785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2"/>
    </mc:Choice>
    <mc:Fallback xmlns="">
      <p:transition spd="slow" advTm="1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</TotalTime>
  <Words>171</Words>
  <Application>Microsoft Office PowerPoint</Application>
  <PresentationFormat>Widescreen</PresentationFormat>
  <Paragraphs>24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Narrow</vt:lpstr>
      <vt:lpstr>Century Gothic</vt:lpstr>
      <vt:lpstr>ColfaxAI</vt:lpstr>
      <vt:lpstr>Wingdings 3</vt:lpstr>
      <vt:lpstr>Ion</vt:lpstr>
      <vt:lpstr>Hello </vt:lpstr>
      <vt:lpstr>Customer Churn Analysis Project</vt:lpstr>
      <vt:lpstr>Steps involved in making project</vt:lpstr>
      <vt:lpstr>Demographic</vt:lpstr>
      <vt:lpstr>Filters</vt:lpstr>
      <vt:lpstr>Payments &amp; Tenure</vt:lpstr>
      <vt:lpstr>VIPs</vt:lpstr>
      <vt:lpstr>Services</vt:lpstr>
      <vt:lpstr>Completion of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Pianalytix!</dc:title>
  <dc:creator>shaily kesharwani</dc:creator>
  <cp:lastModifiedBy>shaily kesharwani</cp:lastModifiedBy>
  <cp:revision>3</cp:revision>
  <dcterms:created xsi:type="dcterms:W3CDTF">2023-03-13T13:27:26Z</dcterms:created>
  <dcterms:modified xsi:type="dcterms:W3CDTF">2023-03-15T09:03:26Z</dcterms:modified>
</cp:coreProperties>
</file>